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BAB5-D1C5-43F9-90C0-AE0B4C282AF1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AABFE-ACC9-4C79-96FB-AF53A78BA3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61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ABFE-ACC9-4C79-96FB-AF53A78BA3C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37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476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4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08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405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26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48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69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088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95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01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05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6A2A-4410-469D-A3B9-92AB58EF7479}" type="datetimeFigureOut">
              <a:rPr kumimoji="1" lang="ja-JP" altLang="en-US" smtClean="0"/>
              <a:t>2017/1/29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A7C43-1BD5-4569-9D89-9C4C626D0D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7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5285"/>
          <a:stretch/>
        </p:blipFill>
        <p:spPr>
          <a:xfrm>
            <a:off x="0" y="0"/>
            <a:ext cx="4216369" cy="27257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326" y="3182938"/>
            <a:ext cx="4190969" cy="39200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47786"/>
          <a:stretch/>
        </p:blipFill>
        <p:spPr>
          <a:xfrm>
            <a:off x="4088326" y="0"/>
            <a:ext cx="4216369" cy="31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8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24383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382"/>
            <a:ext cx="4233302" cy="63245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872" y="452409"/>
            <a:ext cx="4233302" cy="63330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610" y="452409"/>
            <a:ext cx="4199436" cy="53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6349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995"/>
            <a:ext cx="4207902" cy="63245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58" y="203200"/>
            <a:ext cx="4182502" cy="42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15239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989"/>
            <a:ext cx="4182502" cy="60282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58" y="290310"/>
            <a:ext cx="4207902" cy="62483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516" y="290310"/>
            <a:ext cx="4216369" cy="37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6369" cy="23113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411"/>
            <a:ext cx="4190969" cy="62144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0950"/>
          <a:stretch/>
        </p:blipFill>
        <p:spPr>
          <a:xfrm>
            <a:off x="4330110" y="249186"/>
            <a:ext cx="4199436" cy="36696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710" y="3976914"/>
            <a:ext cx="4199436" cy="4063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59557"/>
          <a:stretch/>
        </p:blipFill>
        <p:spPr>
          <a:xfrm>
            <a:off x="4330110" y="4441367"/>
            <a:ext cx="4199436" cy="251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20658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4777"/>
            <a:ext cx="4199436" cy="35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24468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6849"/>
            <a:ext cx="4199436" cy="62737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20602"/>
            <a:ext cx="4199436" cy="19727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597" y="0"/>
            <a:ext cx="4199436" cy="396237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830" y="3962371"/>
            <a:ext cx="4190969" cy="593508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474130"/>
            <a:ext cx="85344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00100" y="33383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28800" y="33383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14958" y="33383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2580" y="26144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445160" y="26144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05280" y="2614448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56234" y="3174683"/>
            <a:ext cx="1188720" cy="434340"/>
          </a:xfrm>
          <a:custGeom>
            <a:avLst/>
            <a:gdLst>
              <a:gd name="connsiteX0" fmla="*/ 0 w 1188720"/>
              <a:gd name="connsiteY0" fmla="*/ 0 h 434340"/>
              <a:gd name="connsiteX1" fmla="*/ 0 w 1188720"/>
              <a:gd name="connsiteY1" fmla="*/ 434340 h 434340"/>
              <a:gd name="connsiteX2" fmla="*/ 373380 w 1188720"/>
              <a:gd name="connsiteY2" fmla="*/ 434340 h 434340"/>
              <a:gd name="connsiteX3" fmla="*/ 373380 w 1188720"/>
              <a:gd name="connsiteY3" fmla="*/ 76200 h 434340"/>
              <a:gd name="connsiteX4" fmla="*/ 632460 w 1188720"/>
              <a:gd name="connsiteY4" fmla="*/ 76200 h 434340"/>
              <a:gd name="connsiteX5" fmla="*/ 632460 w 1188720"/>
              <a:gd name="connsiteY5" fmla="*/ 312420 h 434340"/>
              <a:gd name="connsiteX6" fmla="*/ 1188720 w 1188720"/>
              <a:gd name="connsiteY6" fmla="*/ 312420 h 434340"/>
              <a:gd name="connsiteX7" fmla="*/ 1188720 w 1188720"/>
              <a:gd name="connsiteY7" fmla="*/ 38100 h 434340"/>
              <a:gd name="connsiteX8" fmla="*/ 0 w 1188720"/>
              <a:gd name="connsiteY8" fmla="*/ 0 h 434340"/>
              <a:gd name="connsiteX0" fmla="*/ 0 w 1188720"/>
              <a:gd name="connsiteY0" fmla="*/ 4762 h 439102"/>
              <a:gd name="connsiteX1" fmla="*/ 0 w 1188720"/>
              <a:gd name="connsiteY1" fmla="*/ 439102 h 439102"/>
              <a:gd name="connsiteX2" fmla="*/ 373380 w 1188720"/>
              <a:gd name="connsiteY2" fmla="*/ 439102 h 439102"/>
              <a:gd name="connsiteX3" fmla="*/ 373380 w 1188720"/>
              <a:gd name="connsiteY3" fmla="*/ 80962 h 439102"/>
              <a:gd name="connsiteX4" fmla="*/ 632460 w 1188720"/>
              <a:gd name="connsiteY4" fmla="*/ 80962 h 439102"/>
              <a:gd name="connsiteX5" fmla="*/ 632460 w 1188720"/>
              <a:gd name="connsiteY5" fmla="*/ 317182 h 439102"/>
              <a:gd name="connsiteX6" fmla="*/ 1188720 w 1188720"/>
              <a:gd name="connsiteY6" fmla="*/ 317182 h 439102"/>
              <a:gd name="connsiteX7" fmla="*/ 1188720 w 1188720"/>
              <a:gd name="connsiteY7" fmla="*/ 0 h 439102"/>
              <a:gd name="connsiteX8" fmla="*/ 0 w 1188720"/>
              <a:gd name="connsiteY8" fmla="*/ 4762 h 439102"/>
              <a:gd name="connsiteX0" fmla="*/ 0 w 1188720"/>
              <a:gd name="connsiteY0" fmla="*/ 0 h 434340"/>
              <a:gd name="connsiteX1" fmla="*/ 0 w 1188720"/>
              <a:gd name="connsiteY1" fmla="*/ 434340 h 434340"/>
              <a:gd name="connsiteX2" fmla="*/ 373380 w 1188720"/>
              <a:gd name="connsiteY2" fmla="*/ 434340 h 434340"/>
              <a:gd name="connsiteX3" fmla="*/ 373380 w 1188720"/>
              <a:gd name="connsiteY3" fmla="*/ 76200 h 434340"/>
              <a:gd name="connsiteX4" fmla="*/ 632460 w 1188720"/>
              <a:gd name="connsiteY4" fmla="*/ 76200 h 434340"/>
              <a:gd name="connsiteX5" fmla="*/ 632460 w 1188720"/>
              <a:gd name="connsiteY5" fmla="*/ 312420 h 434340"/>
              <a:gd name="connsiteX6" fmla="*/ 1188720 w 1188720"/>
              <a:gd name="connsiteY6" fmla="*/ 312420 h 434340"/>
              <a:gd name="connsiteX7" fmla="*/ 1188720 w 1188720"/>
              <a:gd name="connsiteY7" fmla="*/ 0 h 434340"/>
              <a:gd name="connsiteX8" fmla="*/ 0 w 1188720"/>
              <a:gd name="connsiteY8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720" h="434340">
                <a:moveTo>
                  <a:pt x="0" y="0"/>
                </a:moveTo>
                <a:lnTo>
                  <a:pt x="0" y="434340"/>
                </a:lnTo>
                <a:lnTo>
                  <a:pt x="373380" y="434340"/>
                </a:lnTo>
                <a:lnTo>
                  <a:pt x="373380" y="76200"/>
                </a:lnTo>
                <a:lnTo>
                  <a:pt x="632460" y="76200"/>
                </a:lnTo>
                <a:lnTo>
                  <a:pt x="632460" y="312420"/>
                </a:lnTo>
                <a:lnTo>
                  <a:pt x="1188720" y="312420"/>
                </a:lnTo>
                <a:lnTo>
                  <a:pt x="118872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08487" y="3289887"/>
            <a:ext cx="108000" cy="17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05280" y="3174683"/>
            <a:ext cx="106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分散が大きいほど広がっている</a:t>
            </a:r>
            <a:endParaRPr kumimoji="1" lang="ja-JP" altLang="en-US" sz="900" dirty="0"/>
          </a:p>
        </p:txBody>
      </p:sp>
      <p:sp>
        <p:nvSpPr>
          <p:cNvPr id="17" name="正方形/長方形 16"/>
          <p:cNvSpPr/>
          <p:nvPr/>
        </p:nvSpPr>
        <p:spPr>
          <a:xfrm>
            <a:off x="2138773" y="4724237"/>
            <a:ext cx="108000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59614" y="4512293"/>
            <a:ext cx="11743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00B050"/>
                </a:solidFill>
              </a:rPr>
              <a:t>単位ベクトルの内積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365" t="45904" r="62600" b="49163"/>
          <a:stretch/>
        </p:blipFill>
        <p:spPr>
          <a:xfrm>
            <a:off x="2008487" y="5514849"/>
            <a:ext cx="1249680" cy="2971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3074855" y="8337003"/>
            <a:ext cx="879156" cy="14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42487" y="6209048"/>
            <a:ext cx="364942" cy="191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60580" y="6209048"/>
            <a:ext cx="87365" cy="191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00362" y="7678075"/>
            <a:ext cx="521038" cy="191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4324350" y="6394450"/>
            <a:ext cx="1276350" cy="1282700"/>
          </a:xfrm>
          <a:custGeom>
            <a:avLst/>
            <a:gdLst>
              <a:gd name="connsiteX0" fmla="*/ 882650 w 1276350"/>
              <a:gd name="connsiteY0" fmla="*/ 0 h 1282700"/>
              <a:gd name="connsiteX1" fmla="*/ 882650 w 1276350"/>
              <a:gd name="connsiteY1" fmla="*/ 95250 h 1282700"/>
              <a:gd name="connsiteX2" fmla="*/ 0 w 1276350"/>
              <a:gd name="connsiteY2" fmla="*/ 95250 h 1282700"/>
              <a:gd name="connsiteX3" fmla="*/ 0 w 1276350"/>
              <a:gd name="connsiteY3" fmla="*/ 1282700 h 1282700"/>
              <a:gd name="connsiteX4" fmla="*/ 1276350 w 1276350"/>
              <a:gd name="connsiteY4" fmla="*/ 128270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82700">
                <a:moveTo>
                  <a:pt x="882650" y="0"/>
                </a:moveTo>
                <a:lnTo>
                  <a:pt x="882650" y="95250"/>
                </a:lnTo>
                <a:lnTo>
                  <a:pt x="0" y="95250"/>
                </a:lnTo>
                <a:lnTo>
                  <a:pt x="0" y="1282700"/>
                </a:lnTo>
                <a:lnTo>
                  <a:pt x="1276350" y="12827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21" idx="2"/>
          </p:cNvCxnSpPr>
          <p:nvPr/>
        </p:nvCxnSpPr>
        <p:spPr>
          <a:xfrm flipH="1">
            <a:off x="4819650" y="6405130"/>
            <a:ext cx="0" cy="86591"/>
          </a:xfrm>
          <a:prstGeom prst="lin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5701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82502" cy="60028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091" y="230672"/>
            <a:ext cx="4174036" cy="62906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800"/>
          <a:stretch/>
        </p:blipFill>
        <p:spPr>
          <a:xfrm>
            <a:off x="8523817" y="230672"/>
            <a:ext cx="4165569" cy="41700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843" y="4400717"/>
            <a:ext cx="4241769" cy="354750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67237"/>
          <a:stretch/>
        </p:blipFill>
        <p:spPr>
          <a:xfrm>
            <a:off x="4255558" y="6521359"/>
            <a:ext cx="4165569" cy="206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7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235" cy="24383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" y="2438382"/>
            <a:ext cx="4233302" cy="61721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" y="8610536"/>
            <a:ext cx="4140169" cy="7958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483" y="458429"/>
            <a:ext cx="4148636" cy="52154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483" y="5673857"/>
            <a:ext cx="4216369" cy="17779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1367" y="458429"/>
            <a:ext cx="4216369" cy="425023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1000" y="4723178"/>
            <a:ext cx="4157102" cy="19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36914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3546"/>
          <a:stretch/>
        </p:blipFill>
        <p:spPr>
          <a:xfrm>
            <a:off x="0" y="3691439"/>
            <a:ext cx="4216369" cy="42333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93" y="1637623"/>
            <a:ext cx="4182502" cy="620602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986" y="253997"/>
            <a:ext cx="4182502" cy="57911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6323"/>
          <a:stretch/>
        </p:blipFill>
        <p:spPr>
          <a:xfrm>
            <a:off x="4234559" y="253997"/>
            <a:ext cx="4216369" cy="1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6369" cy="60620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425" y="0"/>
            <a:ext cx="4216369" cy="6222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850" y="0"/>
            <a:ext cx="4182502" cy="62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9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62822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44" y="25400"/>
            <a:ext cx="4165569" cy="62568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58" y="6282220"/>
            <a:ext cx="4165569" cy="13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4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5569" cy="46820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40" y="240660"/>
            <a:ext cx="4207902" cy="53678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613" y="0"/>
            <a:ext cx="4207902" cy="6519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613" y="651928"/>
            <a:ext cx="4199436" cy="34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11</Words>
  <Application>Microsoft Office PowerPoint</Application>
  <PresentationFormat>ワイド画面</PresentationFormat>
  <Paragraphs>3</Paragraphs>
  <Slides>13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62</cp:revision>
  <dcterms:created xsi:type="dcterms:W3CDTF">2017-01-28T12:45:52Z</dcterms:created>
  <dcterms:modified xsi:type="dcterms:W3CDTF">2017-01-29T14:23:20Z</dcterms:modified>
</cp:coreProperties>
</file>